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2" r:id="rId5"/>
    <p:sldId id="258" r:id="rId6"/>
    <p:sldId id="259" r:id="rId7"/>
    <p:sldId id="263" r:id="rId8"/>
    <p:sldId id="260" r:id="rId9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yemantKiraly@sulid.hu" initials="G" lastIdx="1" clrIdx="0">
    <p:extLst>
      <p:ext uri="{19B8F6BF-5375-455C-9EA6-DF929625EA0E}">
        <p15:presenceInfo xmlns:p15="http://schemas.microsoft.com/office/powerpoint/2012/main" userId="GyemantKiraly@sulid.hu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69" d="100"/>
          <a:sy n="69" d="100"/>
        </p:scale>
        <p:origin x="84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9-15T22:40:44.149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g>
</file>

<file path=ppt/media/image2.jpg>
</file>

<file path=ppt/media/image3.jpg>
</file>

<file path=ppt/media/image4.jp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54C4B0-D41E-40BF-839D-C55E016B27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2F411B0-16E4-46A5-B934-59463702F2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45A612F-DD7F-4C37-BE04-6664C086B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2CC087F-A94F-48C4-BF47-CFEAEC95D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80C261E-D505-441F-A607-81AA00019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3400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75E933-4BC4-4B29-AA7A-E6E451572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F698D3F-2AE6-4131-A2C4-74CF79372E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B52D4D1-5D70-4504-8B21-A1118A22A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545B91B-52C6-482E-90D1-371E1AADE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7D25BDD-D092-47CA-B38A-51B14854D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78302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9B27E7E5-5EFA-462E-A3A6-D05FFDE30F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0E15CC0-A951-47AF-A6AB-EC73B3DFA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6C5EB40-0CF9-4A5A-8B78-8D7CED929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161211A-ABDE-4AED-BAAB-62EF5B297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B7AFFE8-93F1-43D3-BCB2-E19D00773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33194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A37CFF-16F2-4983-8640-C5902573D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6234012-F7CF-4FDE-83E1-99193F9B7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03A087B-A973-4EF2-800A-F14FB2EC3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5F2A33-AB73-4BB7-85AB-ACAF2808F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6580EB9-1DDB-45B8-9C0E-839AAA3AD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20646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F73404-F3AD-49B6-8562-666412B4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23DE781-0F1E-4DA0-AFE8-5E1ABA782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D3F919E-A694-4868-A68A-31CDCF1E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1D63FF8-8C7B-42FA-B047-D97AECEC6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AF71127-B0A4-4CDF-8DD9-8ABCB89AB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6559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FCCF120-5759-43B9-B602-7ECCBB8AE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FE0DB7D-0806-4335-99ED-542817EE53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15EC63E-4BDE-4AFE-901E-9060B17C1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1B36217-094E-4EDC-97E5-12C6E3D4E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AD97A4D-1D08-4FA3-AFB3-52A7371A8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012C45F7-4E07-4F3F-A37A-9BE36BB2E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61986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813C66-30CC-41A7-80DC-02C6BED2B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F10677C-3BE6-4659-8628-9A9148BAC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98FAA5F-2E55-443D-8580-B89F6F7AF2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358C7C16-F4A8-4C20-A4C9-5CCD4226B5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1AF5D7F-BEFF-45DE-903D-92F5D600F5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DFA93A70-BAF7-4DFF-B1FB-75CE834D1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26BD8DD1-92FE-4A19-95B2-E0BC7426E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4110589D-84F4-496D-90BF-837E71914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0399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5540F5-688B-4E2E-A8BD-065941355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11991E8-ED11-4D33-8E4B-DA64C9ED5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B5C8F6C-BDB2-4B21-BE82-7EBAF89F8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C04CE3E-81F0-4CEC-A568-9CAAF0E08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90459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0CFD1A65-C39B-4DAB-A61A-AC68F9258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34F6491A-4D6C-4C16-BE54-7C5304BB4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62634FE-98CE-4D3F-BEB5-753D6CFA5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3065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8C348BB-E8AC-404B-9164-45C23B1F7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FA14458-4064-42C7-85D9-A888E019D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4563E76-2C94-4089-9F6A-7C006816E0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877FD7E-F82D-45E0-AFC6-30BB8A687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6431018-5D31-4D1D-9AFE-031C89D7E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6B74D4A-D19D-4B2C-8191-75FBC3789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87386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B1C4154-1B30-4A59-9EE6-DC202C619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CEB0F2B6-A5B5-4E3C-8193-85E21CF169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22FA88A-84A5-4AB4-BA25-40BA13657B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F111480-7D1F-4C80-BB9A-DA0DE9D01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4E2EA51-2655-416E-8EFB-1FCC87D05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B76C6EB-4A35-4C52-9235-2D9CD072F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75869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C37D1FEB-146A-49B8-9F01-669CB9D37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BF61AA1-3B41-4845-9E45-7A38B6229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A75D381-DC50-49EE-9FA0-A7B2FDA2B1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EEE182-5BC8-485E-A7B0-871D6DD7FA96}" type="datetimeFigureOut">
              <a:rPr lang="hu-HU" smtClean="0"/>
              <a:t>2021. 09. 16.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7A6ACE3-2F7F-44A5-9A11-2B94D478E6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2365AB2-1888-423F-91EC-98E2C2DC06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ECAD5C-4DF1-48A3-96E4-C034EC2FB0B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03839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1D14650-B474-4C4F-AEE5-A72A97B876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b="1" dirty="0" smtClean="0"/>
              <a:t>Bemutatkozás</a:t>
            </a:r>
            <a:endParaRPr lang="hu-HU" b="1" dirty="0"/>
          </a:p>
        </p:txBody>
      </p:sp>
      <p:sp>
        <p:nvSpPr>
          <p:cNvPr id="3" name="Szövegdoboz 2"/>
          <p:cNvSpPr txBox="1"/>
          <p:nvPr/>
        </p:nvSpPr>
        <p:spPr>
          <a:xfrm>
            <a:off x="10613555" y="6488668"/>
            <a:ext cx="1578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Dunai Krisztián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2126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Családi háttér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>
                <a:latin typeface="Amasis MT Pro Black" panose="020B0604020202020204"/>
              </a:rPr>
              <a:t>Édesanyámmal és nagyszüleimmel lakom</a:t>
            </a:r>
          </a:p>
          <a:p>
            <a:r>
              <a:rPr lang="hu-HU" dirty="0" smtClean="0">
                <a:latin typeface="Amasis MT Pro Black" panose="020B0604020202020204"/>
              </a:rPr>
              <a:t>Bátyám külön él</a:t>
            </a:r>
          </a:p>
          <a:p>
            <a:r>
              <a:rPr lang="hu-HU" dirty="0" smtClean="0">
                <a:latin typeface="Amasis MT Pro Black" panose="020B0604020202020204"/>
              </a:rPr>
              <a:t>Szüleim szétmentek születésem előtt</a:t>
            </a:r>
            <a:endParaRPr lang="hu-HU" dirty="0">
              <a:latin typeface="Amasis MT Pro Black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996901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A69E9BF-60E5-45EE-898B-F2C6FD02B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Általános adatok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B1F311-FA02-4508-A1EC-CD7826012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latin typeface="Amasis MT Pro Black" panose="020B0604020202020204" pitchFamily="18" charset="-18"/>
              </a:rPr>
              <a:t>Nevem: Dunai Krisztián</a:t>
            </a:r>
          </a:p>
          <a:p>
            <a:endParaRPr lang="hu-HU" dirty="0">
              <a:latin typeface="Amasis MT Pro Black" panose="020B0604020202020204" pitchFamily="18" charset="-18"/>
            </a:endParaRPr>
          </a:p>
          <a:p>
            <a:r>
              <a:rPr lang="hu-HU" dirty="0">
                <a:latin typeface="Amasis MT Pro Black" panose="020B0604020202020204" pitchFamily="18" charset="-18"/>
              </a:rPr>
              <a:t>Születési idő: 2006.02.03</a:t>
            </a:r>
          </a:p>
          <a:p>
            <a:endParaRPr lang="hu-HU" dirty="0">
              <a:latin typeface="Amasis MT Pro Black" panose="020B0604020202020204" pitchFamily="18" charset="-18"/>
            </a:endParaRPr>
          </a:p>
          <a:p>
            <a:r>
              <a:rPr lang="hu-HU" dirty="0">
                <a:latin typeface="Amasis MT Pro Black" panose="020B0604020202020204" pitchFamily="18" charset="-18"/>
              </a:rPr>
              <a:t>Budapesten </a:t>
            </a:r>
            <a:r>
              <a:rPr lang="hu-HU" dirty="0" smtClean="0">
                <a:latin typeface="Amasis MT Pro Black" panose="020B0604020202020204" pitchFamily="18" charset="-18"/>
              </a:rPr>
              <a:t>születtem, 8. kerület</a:t>
            </a:r>
          </a:p>
          <a:p>
            <a:r>
              <a:rPr lang="hu-HU" dirty="0" smtClean="0">
                <a:latin typeface="Amasis MT Pro Black" panose="020B0604020202020204" pitchFamily="18" charset="-18"/>
              </a:rPr>
              <a:t>Születésem óta III. kerületben élek</a:t>
            </a:r>
            <a:endParaRPr lang="hu-HU" dirty="0">
              <a:latin typeface="Amasis MT Pro Black" panose="020B0604020202020204" pitchFamily="18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630607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Háziállatok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>
                <a:latin typeface="Amasis MT Pro Black" panose="02040A04050005020304"/>
              </a:rPr>
              <a:t>6 tengerimalacom volt</a:t>
            </a:r>
          </a:p>
          <a:p>
            <a:r>
              <a:rPr lang="hu-HU" dirty="0" smtClean="0">
                <a:latin typeface="Amasis MT Pro Black" panose="02040A04050005020304"/>
              </a:rPr>
              <a:t>2 fiú, 4 lány</a:t>
            </a:r>
          </a:p>
          <a:p>
            <a:r>
              <a:rPr lang="hu-HU" dirty="0" smtClean="0">
                <a:latin typeface="Amasis MT Pro Black" panose="02040A04050005020304"/>
              </a:rPr>
              <a:t>Jelenleg már csak 2 maradt</a:t>
            </a:r>
            <a:endParaRPr lang="hu-HU" dirty="0">
              <a:latin typeface="Amasis MT Pro Black" panose="02040A04050005020304"/>
            </a:endParaRP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745" y="3780143"/>
            <a:ext cx="5881255" cy="307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65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CBD71C-0BE1-4BAC-AA3B-8A9FBC3C2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Tanulmányok és munkahelyek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90B014A-5B4C-4AB9-ADF1-1697DF0DD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latin typeface="Amasis MT Pro Black" panose="02040A04050005020304" pitchFamily="18" charset="-18"/>
              </a:rPr>
              <a:t>Kerék Általános Iskola és Gimnázium (2012-2020)</a:t>
            </a:r>
          </a:p>
          <a:p>
            <a:r>
              <a:rPr lang="hu-HU" dirty="0">
                <a:latin typeface="Amasis MT Pro Black" panose="02040A04050005020304" pitchFamily="18" charset="-18"/>
              </a:rPr>
              <a:t>Katona József Technikum (jelenleg)</a:t>
            </a:r>
          </a:p>
          <a:p>
            <a:endParaRPr lang="hu-HU" dirty="0">
              <a:latin typeface="Amasis MT Pro Black" panose="02040A04050005020304" pitchFamily="18" charset="-18"/>
            </a:endParaRPr>
          </a:p>
          <a:p>
            <a:r>
              <a:rPr lang="hu-HU" sz="1800" dirty="0" err="1">
                <a:latin typeface="Amasis MT Pro Black" panose="02040A04050005020304" pitchFamily="18" charset="-18"/>
              </a:rPr>
              <a:t>Logischool</a:t>
            </a:r>
            <a:r>
              <a:rPr lang="hu-HU" sz="1800" dirty="0">
                <a:latin typeface="Amasis MT Pro Black" panose="02040A04050005020304" pitchFamily="18" charset="-18"/>
              </a:rPr>
              <a:t> (2016-2017)</a:t>
            </a:r>
          </a:p>
          <a:p>
            <a:r>
              <a:rPr lang="hu-HU" sz="1800" dirty="0">
                <a:latin typeface="Amasis MT Pro Black" panose="02040A04050005020304" pitchFamily="18" charset="-18"/>
              </a:rPr>
              <a:t>Rendszergazda és operátor saját cégnél (2019-jelenleg)</a:t>
            </a:r>
          </a:p>
          <a:p>
            <a:r>
              <a:rPr lang="hu-HU" sz="1800" dirty="0" err="1">
                <a:latin typeface="Amasis MT Pro Black" panose="02040A04050005020304" pitchFamily="18" charset="-18"/>
              </a:rPr>
              <a:t>Fullstack</a:t>
            </a:r>
            <a:r>
              <a:rPr lang="hu-HU" sz="1800" dirty="0">
                <a:latin typeface="Amasis MT Pro Black" panose="02040A04050005020304" pitchFamily="18" charset="-18"/>
              </a:rPr>
              <a:t> tanulmányok (2019-jelenleg, </a:t>
            </a:r>
            <a:r>
              <a:rPr lang="hu-HU" sz="1800" dirty="0" err="1">
                <a:latin typeface="Amasis MT Pro Black" panose="02040A04050005020304" pitchFamily="18" charset="-18"/>
              </a:rPr>
              <a:t>DevOPS</a:t>
            </a:r>
            <a:r>
              <a:rPr lang="hu-HU" sz="1800" dirty="0">
                <a:latin typeface="Amasis MT Pro Black" panose="02040A04050005020304" pitchFamily="18" charset="-18"/>
              </a:rPr>
              <a:t> akadémia)</a:t>
            </a: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4237691"/>
            <a:ext cx="4648200" cy="2620309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58145"/>
            <a:ext cx="3763399" cy="229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72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18E24B-E53B-4B62-AA83-AC95FB16D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Iskolai erősségeim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61A93A-9BA8-4637-9A4C-374C910FA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latin typeface="Amasis MT Pro Black" panose="02040A04050005020304" pitchFamily="18" charset="-18"/>
              </a:rPr>
              <a:t>Erősségem az Informatika, Angol, Fizika és Elektrotechnika</a:t>
            </a:r>
          </a:p>
          <a:p>
            <a:endParaRPr lang="hu-HU" dirty="0">
              <a:latin typeface="Amasis MT Pro Black" panose="02040A04050005020304" pitchFamily="18" charset="-18"/>
            </a:endParaRPr>
          </a:p>
          <a:p>
            <a:r>
              <a:rPr lang="hu-HU" dirty="0">
                <a:latin typeface="Amasis MT Pro Black" panose="02040A04050005020304" pitchFamily="18" charset="-18"/>
              </a:rPr>
              <a:t>Gyengeségem a Matematika, Nyelvtan és Testnevelés</a:t>
            </a:r>
          </a:p>
        </p:txBody>
      </p:sp>
    </p:spTree>
    <p:extLst>
      <p:ext uri="{BB962C8B-B14F-4D97-AF65-F5344CB8AC3E}">
        <p14:creationId xmlns:p14="http://schemas.microsoft.com/office/powerpoint/2010/main" val="1491091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</a:rPr>
              <a:t>Hobbijaim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/>
                </a:solidFill>
                <a:latin typeface="Amasis MT Pro Black" panose="02040A04050005020304"/>
              </a:rPr>
              <a:t>Elektromos rollerezés, nagyteljesítményű rollerekkel</a:t>
            </a:r>
          </a:p>
          <a:p>
            <a:r>
              <a:rPr lang="hu-HU" dirty="0" smtClean="0">
                <a:solidFill>
                  <a:schemeClr val="bg1"/>
                </a:solidFill>
                <a:latin typeface="Amasis MT Pro Black" panose="02040A04050005020304"/>
              </a:rPr>
              <a:t>Számítógép szerelés, építés </a:t>
            </a:r>
          </a:p>
          <a:p>
            <a:r>
              <a:rPr lang="hu-HU" dirty="0" smtClean="0">
                <a:solidFill>
                  <a:schemeClr val="bg1"/>
                </a:solidFill>
                <a:latin typeface="Amasis MT Pro Black" panose="02040A04050005020304"/>
              </a:rPr>
              <a:t>Szervergép konfigurálás, telepítés, karbantartás, építés</a:t>
            </a:r>
          </a:p>
          <a:p>
            <a:endParaRPr lang="hu-HU" dirty="0">
              <a:solidFill>
                <a:schemeClr val="bg1"/>
              </a:solidFill>
              <a:latin typeface="Amasis MT Pro Black" panose="02040A04050005020304"/>
            </a:endParaRPr>
          </a:p>
          <a:p>
            <a:pPr marL="0" indent="0">
              <a:buNone/>
            </a:pPr>
            <a:r>
              <a:rPr lang="hu-HU" dirty="0" smtClean="0">
                <a:solidFill>
                  <a:schemeClr val="bg1"/>
                </a:solidFill>
                <a:latin typeface="Amasis MT Pro Black" panose="02040A04050005020304"/>
              </a:rPr>
              <a:t>Weboldal szerkesztés, készítés</a:t>
            </a:r>
          </a:p>
          <a:p>
            <a:endParaRPr lang="hu-HU" dirty="0">
              <a:latin typeface="Amasis MT Pro Black" panose="02040A04050005020304"/>
            </a:endParaRP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3527" y="3460345"/>
            <a:ext cx="5098473" cy="339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188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B23BC6C-5E05-494B-8DE3-320A2634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5107" y="2247603"/>
            <a:ext cx="10515600" cy="1325563"/>
          </a:xfrm>
        </p:spPr>
        <p:txBody>
          <a:bodyPr>
            <a:normAutofit/>
          </a:bodyPr>
          <a:lstStyle/>
          <a:p>
            <a:r>
              <a:rPr lang="hu-HU" sz="5400" b="1" dirty="0"/>
              <a:t>Köszönöm a figyelmet!</a:t>
            </a:r>
          </a:p>
        </p:txBody>
      </p:sp>
    </p:spTree>
    <p:extLst>
      <p:ext uri="{BB962C8B-B14F-4D97-AF65-F5344CB8AC3E}">
        <p14:creationId xmlns:p14="http://schemas.microsoft.com/office/powerpoint/2010/main" val="3058709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133</Words>
  <Application>Microsoft Office PowerPoint</Application>
  <PresentationFormat>Szélesvásznú</PresentationFormat>
  <Paragraphs>35</Paragraphs>
  <Slides>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3" baseType="lpstr">
      <vt:lpstr>Amasis MT Pro Black</vt:lpstr>
      <vt:lpstr>Arial</vt:lpstr>
      <vt:lpstr>Calibri</vt:lpstr>
      <vt:lpstr>Calibri Light</vt:lpstr>
      <vt:lpstr>Office-téma</vt:lpstr>
      <vt:lpstr>Bemutatkozás</vt:lpstr>
      <vt:lpstr>Családi háttér</vt:lpstr>
      <vt:lpstr>Általános adatok</vt:lpstr>
      <vt:lpstr>Háziállatok</vt:lpstr>
      <vt:lpstr>Tanulmányok és munkahelyek</vt:lpstr>
      <vt:lpstr>Iskolai erősségeim</vt:lpstr>
      <vt:lpstr>Hobbijaim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Bemutatkozás</dc:title>
  <dc:creator>GyemantKiraly@sulid.hu</dc:creator>
  <cp:lastModifiedBy>Dunai Krisztián</cp:lastModifiedBy>
  <cp:revision>6</cp:revision>
  <dcterms:created xsi:type="dcterms:W3CDTF">2021-09-15T20:32:26Z</dcterms:created>
  <dcterms:modified xsi:type="dcterms:W3CDTF">2021-09-16T10:31:12Z</dcterms:modified>
</cp:coreProperties>
</file>

<file path=docProps/thumbnail.jpeg>
</file>